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  <p:sldMasterId id="214748373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32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258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96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32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938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62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7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3784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791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773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120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448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0887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11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9377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342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584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27565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0046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7416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918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37397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07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478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303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29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10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390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42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924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817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693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1418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-40272e922d.cognitiveclass.ai/lab#Segmenting-and-Clustering-Neighborhoods-in-Paris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data.paris.fr/page/home/" TargetMode="Externa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A34990-CAD3-477E-9CC7-CCD78BB6FA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FB21CD68-347B-43CF-A3FD-824522079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36254" y="4169113"/>
            <a:ext cx="4611046" cy="1000067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GB" b="1" i="0" dirty="0"/>
              <a:t>Segmenting and Clustering </a:t>
            </a:r>
            <a:r>
              <a:rPr lang="en-GB" b="1" i="0" dirty="0" err="1"/>
              <a:t>Neighborhoods</a:t>
            </a:r>
            <a:r>
              <a:rPr lang="en-GB" b="1" i="0" dirty="0"/>
              <a:t> in Paris</a:t>
            </a:r>
            <a:r>
              <a:rPr lang="en-GB" b="1" i="0" dirty="0">
                <a:hlinkClick r:id="rId3"/>
              </a:rPr>
              <a:t>¶</a:t>
            </a:r>
            <a:br>
              <a:rPr lang="en-GB" b="1" i="0" dirty="0"/>
            </a:br>
            <a:endParaRPr lang="fr-FR" sz="32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7E47F0B-57A3-4A36-94CD-77633D234D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36254" y="5225936"/>
            <a:ext cx="4242133" cy="646785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fr-FR" sz="4300" b="1" dirty="0" err="1">
                <a:latin typeface="+mj-lt"/>
                <a:ea typeface="+mj-ea"/>
                <a:cs typeface="+mj-cs"/>
              </a:rPr>
              <a:t>Touristics</a:t>
            </a:r>
            <a:r>
              <a:rPr lang="fr-FR" sz="4300" b="1" dirty="0">
                <a:latin typeface="+mj-lt"/>
                <a:ea typeface="+mj-ea"/>
                <a:cs typeface="+mj-cs"/>
              </a:rPr>
              <a:t> places</a:t>
            </a:r>
          </a:p>
        </p:txBody>
      </p:sp>
    </p:spTree>
    <p:extLst>
      <p:ext uri="{BB962C8B-B14F-4D97-AF65-F5344CB8AC3E}">
        <p14:creationId xmlns:p14="http://schemas.microsoft.com/office/powerpoint/2010/main" val="2829254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B25E4B-A9E1-4B62-93EA-3CD5FCF7E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38D7EB9-F63C-4F4E-9384-3419E97EE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analyse I can </a:t>
            </a:r>
            <a:r>
              <a:rPr lang="fr-FR" dirty="0" err="1"/>
              <a:t>conclude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the </a:t>
            </a:r>
            <a:r>
              <a:rPr lang="fr-FR" dirty="0" err="1"/>
              <a:t>correlation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venues and the population of borough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negative</a:t>
            </a:r>
            <a:r>
              <a:rPr lang="fr-FR" dirty="0"/>
              <a:t> </a:t>
            </a:r>
            <a:r>
              <a:rPr lang="fr-FR" dirty="0" err="1"/>
              <a:t>correlation</a:t>
            </a:r>
            <a:r>
              <a:rPr lang="fr-FR" dirty="0"/>
              <a:t>. But I can </a:t>
            </a:r>
            <a:r>
              <a:rPr lang="fr-FR" dirty="0" err="1"/>
              <a:t>explain</a:t>
            </a:r>
            <a:r>
              <a:rPr lang="fr-FR" dirty="0"/>
              <a:t> </a:t>
            </a:r>
            <a:r>
              <a:rPr lang="fr-FR" dirty="0" err="1"/>
              <a:t>why</a:t>
            </a:r>
            <a:r>
              <a:rPr lang="fr-FR" dirty="0"/>
              <a:t>.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</a:pPr>
            <a:r>
              <a:rPr lang="fr-FR" dirty="0"/>
              <a:t>The </a:t>
            </a:r>
            <a:r>
              <a:rPr lang="fr-FR" dirty="0" err="1"/>
              <a:t>majority</a:t>
            </a:r>
            <a:r>
              <a:rPr lang="fr-FR" dirty="0"/>
              <a:t> of Paris’ venues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concentrate</a:t>
            </a:r>
            <a:r>
              <a:rPr lang="fr-FR" dirty="0"/>
              <a:t> in the borough center.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0662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26CD56-3C7C-4023-BA65-A5F5B0B61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000" b="1" i="0" dirty="0"/>
              <a:t>Description</a:t>
            </a:r>
            <a:endParaRPr lang="fr-FR" sz="60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E24B5A-4FDD-4B60-97A9-07B7E6B67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3200" dirty="0"/>
              <a:t>In my Capstone project I want to study the different tourist places by </a:t>
            </a:r>
            <a:r>
              <a:rPr lang="en-GB" sz="3200" dirty="0" err="1"/>
              <a:t>neighborhood</a:t>
            </a:r>
            <a:r>
              <a:rPr lang="en-GB" sz="3200" dirty="0"/>
              <a:t> of Paris, the city of lights. Study the different small activities around each tourist place such as restaurants, libraries, etc. Also study the correlation between the population by </a:t>
            </a:r>
            <a:r>
              <a:rPr lang="en-GB" sz="3200" dirty="0" err="1"/>
              <a:t>neighborhood</a:t>
            </a:r>
            <a:r>
              <a:rPr lang="en-GB" sz="3200" dirty="0"/>
              <a:t> and the number of restaurants and their type.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1547450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16BAE9-ABCF-4887-8C70-2E312DAB2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6000" b="1" i="0" dirty="0"/>
              <a:t>Data source</a:t>
            </a:r>
            <a:endParaRPr lang="fr-FR" sz="60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DF2E31-979A-461B-8D09-BCD35FCF9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3000" dirty="0"/>
              <a:t>To do this project, I retrieve the data from the </a:t>
            </a:r>
            <a:r>
              <a:rPr lang="en-GB" sz="3000" dirty="0" err="1"/>
              <a:t>opendata</a:t>
            </a:r>
            <a:r>
              <a:rPr lang="en-GB" sz="3000" dirty="0"/>
              <a:t> site </a:t>
            </a:r>
            <a:r>
              <a:rPr lang="en-GB" sz="3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https://opendata.paris.fr/page/home/</a:t>
            </a:r>
            <a:r>
              <a:rPr lang="en-GB" sz="3000" dirty="0"/>
              <a:t>, by doing web scraping with </a:t>
            </a:r>
            <a:r>
              <a:rPr lang="en-GB" sz="3000" dirty="0" err="1"/>
              <a:t>beautifulsoup</a:t>
            </a:r>
            <a:r>
              <a:rPr lang="en-GB" sz="3000" dirty="0"/>
              <a:t>, or </a:t>
            </a:r>
            <a:r>
              <a:rPr lang="en-GB" sz="3000" dirty="0" err="1"/>
              <a:t>dowloading</a:t>
            </a:r>
            <a:r>
              <a:rPr lang="en-GB" sz="3000" dirty="0"/>
              <a:t> the data in a csv file or using the restful API.</a:t>
            </a:r>
            <a:endParaRPr lang="fr-FR" sz="3000" dirty="0"/>
          </a:p>
        </p:txBody>
      </p:sp>
    </p:spTree>
    <p:extLst>
      <p:ext uri="{BB962C8B-B14F-4D97-AF65-F5344CB8AC3E}">
        <p14:creationId xmlns:p14="http://schemas.microsoft.com/office/powerpoint/2010/main" val="502759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2476B8-E3C7-4A3B-8663-05C9DDBA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i="0" dirty="0"/>
              <a:t>Data analysing and cleaning 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75F3565D-AC59-428D-B832-EF95FE3020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0485" y="3347555"/>
            <a:ext cx="3652805" cy="160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55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1E245A-095B-4F8D-B884-AB433F7AE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0" dirty="0"/>
              <a:t>Paris's borough population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C02D6B3-2D35-4F5B-8CE3-B6097EC29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4637321" y="2052638"/>
            <a:ext cx="1879134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806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AAE791-C70B-4078-9D2E-DDD28FAA9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/>
              <a:t>Correlation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venue’s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and population by Borough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05BCAF7E-5F0A-405C-89E8-66E50DACEF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8477" y="3736788"/>
            <a:ext cx="2536821" cy="82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092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F34AC5-C9E9-40F3-B2AF-C9F084BB2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Venues and population </a:t>
            </a:r>
            <a:r>
              <a:rPr lang="fr-FR" dirty="0" err="1"/>
              <a:t>graphic</a:t>
            </a:r>
            <a:r>
              <a:rPr lang="fr-FR" dirty="0"/>
              <a:t> illustration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56344254-F6EE-433C-981D-A47853F52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165" y="2884830"/>
            <a:ext cx="3881446" cy="253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236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3C1510-7BBE-4F0E-8B92-A5D6E06B0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Paris’s</a:t>
            </a:r>
            <a:r>
              <a:rPr lang="fr-FR" dirty="0"/>
              <a:t> </a:t>
            </a:r>
            <a:r>
              <a:rPr lang="fr-FR" dirty="0" err="1"/>
              <a:t>Neighborhood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DB46D8A8-3213-4AD0-BF81-3859D42E8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461" y="1690687"/>
            <a:ext cx="8862647" cy="510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30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168B49-982A-4E9A-8A42-04E615CEA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Paris’s</a:t>
            </a:r>
            <a:r>
              <a:rPr lang="fr-FR" dirty="0"/>
              <a:t> venues by </a:t>
            </a:r>
            <a:r>
              <a:rPr lang="fr-FR" dirty="0" err="1"/>
              <a:t>Neighborhood</a:t>
            </a:r>
            <a:endParaRPr lang="fr-FR" dirty="0"/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C0B9A0F1-E3C6-4E3E-A88E-4E5CBAD355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4230" y="2052638"/>
            <a:ext cx="6825315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053500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B2441"/>
      </a:dk2>
      <a:lt2>
        <a:srgbClr val="E2E8E4"/>
      </a:lt2>
      <a:accent1>
        <a:srgbClr val="E42CB2"/>
      </a:accent1>
      <a:accent2>
        <a:srgbClr val="B71AD2"/>
      </a:accent2>
      <a:accent3>
        <a:srgbClr val="7D2CE4"/>
      </a:accent3>
      <a:accent4>
        <a:srgbClr val="413ED9"/>
      </a:accent4>
      <a:accent5>
        <a:srgbClr val="2C75E4"/>
      </a:accent5>
      <a:accent6>
        <a:srgbClr val="1AAFD2"/>
      </a:accent6>
      <a:hlink>
        <a:srgbClr val="526CC5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185</Words>
  <Application>Microsoft Office PowerPoint</Application>
  <PresentationFormat>Grand écran</PresentationFormat>
  <Paragraphs>15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Elephant</vt:lpstr>
      <vt:lpstr>Wingdings 3</vt:lpstr>
      <vt:lpstr>BrushVTI</vt:lpstr>
      <vt:lpstr>Ion</vt:lpstr>
      <vt:lpstr>Segmenting and Clustering Neighborhoods in Paris¶ </vt:lpstr>
      <vt:lpstr>Description</vt:lpstr>
      <vt:lpstr>Data source</vt:lpstr>
      <vt:lpstr>Data analysing and cleaning </vt:lpstr>
      <vt:lpstr>Paris's borough population</vt:lpstr>
      <vt:lpstr>Correlation between venue’s number and population by Borough</vt:lpstr>
      <vt:lpstr>Venues and population graphic illustration</vt:lpstr>
      <vt:lpstr>Paris’s Neighborhood</vt:lpstr>
      <vt:lpstr>Paris’s venues by Neighborhood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Segmenting and Clustering Neighborhoods in Paris¶</dc:title>
  <dc:creator>Moctar Camara</dc:creator>
  <cp:lastModifiedBy>Moctar Camara</cp:lastModifiedBy>
  <cp:revision>7</cp:revision>
  <dcterms:created xsi:type="dcterms:W3CDTF">2020-03-04T07:24:26Z</dcterms:created>
  <dcterms:modified xsi:type="dcterms:W3CDTF">2020-03-05T07:28:53Z</dcterms:modified>
</cp:coreProperties>
</file>